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80" r:id="rId2"/>
    <p:sldId id="256" r:id="rId3"/>
    <p:sldId id="281" r:id="rId4"/>
    <p:sldId id="257" r:id="rId5"/>
    <p:sldId id="258" r:id="rId6"/>
    <p:sldId id="259" r:id="rId7"/>
    <p:sldId id="260" r:id="rId8"/>
    <p:sldId id="282" r:id="rId9"/>
    <p:sldId id="262" r:id="rId10"/>
    <p:sldId id="283" r:id="rId11"/>
    <p:sldId id="263" r:id="rId12"/>
    <p:sldId id="284" r:id="rId13"/>
    <p:sldId id="264" r:id="rId14"/>
    <p:sldId id="268" r:id="rId15"/>
    <p:sldId id="270" r:id="rId16"/>
    <p:sldId id="288" r:id="rId17"/>
    <p:sldId id="285" r:id="rId18"/>
    <p:sldId id="292" r:id="rId19"/>
    <p:sldId id="287" r:id="rId20"/>
    <p:sldId id="271" r:id="rId21"/>
    <p:sldId id="272" r:id="rId22"/>
    <p:sldId id="289" r:id="rId23"/>
    <p:sldId id="273" r:id="rId24"/>
    <p:sldId id="277" r:id="rId25"/>
    <p:sldId id="274" r:id="rId26"/>
    <p:sldId id="290" r:id="rId27"/>
    <p:sldId id="278" r:id="rId28"/>
    <p:sldId id="291" r:id="rId29"/>
    <p:sldId id="286" r:id="rId30"/>
    <p:sldId id="276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378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8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854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11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573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374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75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087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2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7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7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4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4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20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165B0-9F79-4E54-8BC0-497A64C5CC16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2771B-1216-40DA-8ADA-77879DE98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61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3592268-9E07-4EC6-5ED4-AC9C1F2CCD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>
            <a:fillRect/>
          </a:stretch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CCF39F04-14BA-50BF-805D-B92A0BEB3F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1" r="22811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D91B0A21-4678-D37A-B340-75548B88D0F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4" b="1053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9748A-106D-9397-E7BE-F34F86D4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046" y="585216"/>
            <a:ext cx="5831762" cy="2276856"/>
          </a:xfrm>
        </p:spPr>
        <p:txBody>
          <a:bodyPr>
            <a:normAutofit fontScale="90000"/>
          </a:bodyPr>
          <a:lstStyle/>
          <a:p>
            <a:r>
              <a:rPr lang="en-US" sz="5400" i="1" dirty="0">
                <a:latin typeface="Arial Rounded MT Bold" panose="020F0704030504030204" pitchFamily="34" charset="0"/>
              </a:rPr>
              <a:t>INTRENSHIP PRESENTATION</a:t>
            </a:r>
            <a:br>
              <a:rPr lang="en-US" sz="5400" i="1" dirty="0">
                <a:latin typeface="Arial Rounded MT Bold" panose="020F070403050403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5818410" y="2991721"/>
            <a:ext cx="5276088" cy="112471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en-US" sz="3200" i="1" dirty="0"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endParaRPr lang="en-US" sz="3200" i="1" dirty="0"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endParaRPr lang="en-US" sz="3200" i="1" dirty="0"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r>
              <a:rPr lang="en-US" sz="28800" i="1" dirty="0">
                <a:latin typeface="Arial Rounded MT Bold" panose="020F0704030504030204" pitchFamily="34" charset="0"/>
              </a:rPr>
              <a:t>WELCOME</a:t>
            </a:r>
          </a:p>
          <a:p>
            <a:pPr marL="0" indent="0" algn="ctr">
              <a:buNone/>
            </a:pPr>
            <a:endParaRPr lang="en-US" sz="3200" i="1" dirty="0"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endParaRPr lang="en-US" sz="3200" i="1" dirty="0">
              <a:latin typeface="Arial Rounded MT Bold" panose="020F0704030504030204" pitchFamily="34" charset="0"/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1091C412-68BA-F98E-FD18-987BAF9DBB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0" b="13180"/>
          <a:stretch>
            <a:fillRect/>
          </a:stretch>
        </p:blipFill>
        <p:spPr>
          <a:xfrm>
            <a:off x="1097502" y="4010104"/>
            <a:ext cx="3854161" cy="2839018"/>
          </a:xfrm>
        </p:spPr>
      </p:pic>
    </p:spTree>
    <p:extLst>
      <p:ext uri="{BB962C8B-B14F-4D97-AF65-F5344CB8AC3E}">
        <p14:creationId xmlns:p14="http://schemas.microsoft.com/office/powerpoint/2010/main" val="3348517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200" b="1" dirty="0">
                <a:latin typeface="Söhne"/>
              </a:rPr>
              <a:t>SCHEMA FLEXIBILITY</a:t>
            </a:r>
            <a:r>
              <a:rPr lang="en-US" sz="2200" dirty="0">
                <a:latin typeface="Söhne"/>
              </a:rPr>
              <a:t>: MONGODB ALLOWS DEVELOPERS TO STORE STRUCTURED OR UNSTRUCTURED DATA. THIS IS BENEFICIAL WHEN THE DATA SCHEMA IS SUBJECT TO CHANGE, WHICH CAN OFTEN HAPPEN IN ITERATIVE DEVELOPMENT OR STARTUPS .</a:t>
            </a: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Söhne"/>
              </a:rPr>
              <a:t>PERFORMANCE</a:t>
            </a:r>
            <a:r>
              <a:rPr lang="en-US" sz="2200" dirty="0">
                <a:latin typeface="Söhne"/>
              </a:rPr>
              <a:t>: MONGODB CAN OFFER HIGH PERFORMANCE FOR READ AND WRITE OPERATIONS, ESPECIALLY WHEN OPTIMIZED WITH PROPER INDEXING.</a:t>
            </a: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Söhne"/>
              </a:rPr>
              <a:t>JSON-LIKE DOCUMENTS</a:t>
            </a:r>
            <a:r>
              <a:rPr lang="en-US" sz="2200" dirty="0">
                <a:latin typeface="Söhne"/>
              </a:rPr>
              <a:t>: THE USE OF BSON FORMAT (BINARY JSON) PROVIDES AN INTUITIVE DATA MODEL FOR DEVELOPERS FAMILIAR WITH JSON AND JAVASCRIPT.</a:t>
            </a:r>
          </a:p>
          <a:p>
            <a:pPr marL="0" indent="0">
              <a:buNone/>
            </a:pPr>
            <a:endParaRPr lang="en-IN" sz="1100" dirty="0"/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FE8C-8FAE-2ECE-F04F-C75AF769B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2463556"/>
            <a:ext cx="10771632" cy="13255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NODE.JS:</a:t>
            </a:r>
            <a:br>
              <a:rPr lang="en-US" sz="2200" b="1" dirty="0"/>
            </a:br>
            <a:br>
              <a:rPr lang="en-US" sz="2200" b="1" dirty="0"/>
            </a:br>
            <a:r>
              <a:rPr lang="en-US" sz="2200" dirty="0">
                <a:solidFill>
                  <a:schemeClr val="tx1"/>
                </a:solidFill>
              </a:rPr>
              <a:t>*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NODE.JS ALLOWS YOU TO RUN JAVASCRIPT ON THE SERVER.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*IT IS FREE AND OPEN SOURCE,WRITTEN IN C++.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*NODE.JS RUNS SINGLE THREADED, NON-BLOCKING,ASYNCHRONOUS PROGRAMMING,WHICH IS VERY MEMORY EFFICIENT.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rgbClr val="FF0000"/>
                </a:solidFill>
              </a:rPr>
            </a:br>
            <a:r>
              <a:rPr lang="en-US" sz="2200" dirty="0">
                <a:solidFill>
                  <a:srgbClr val="FF0000"/>
                </a:solidFill>
              </a:rPr>
              <a:t>WHERE TO USE NODE JS?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*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 SERVICES SUCH AS APIS.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*HIGHLY SCALABLE,DATA-INTENSIVE AND REAL TIME APPS.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*NODE.JS IS NOT USED IN CPU-INTENSIVE APPS WHICH REQUIRES CALCULATIONS DONE BY CPU.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400" dirty="0"/>
            </a:b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228105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F5EA-0765-71A0-FA0C-F70CD59A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845771"/>
            <a:ext cx="10771632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EXPRESS JS:</a:t>
            </a:r>
            <a:br>
              <a:rPr lang="en-US" sz="5400" b="1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br>
              <a:rPr lang="en-US" sz="2400" b="1" dirty="0"/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NODE.JS FRAMEWORK THAT PROVIDES ROBUST OF FEATURES FOR WEB AND MOBILE APPLICATION.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PROVIDES EASY ROUTING OF REQUESTS BASED ON HTTP METHODS AND URLS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ALLOWS TO SETUP MIDDLEWARES TO RESPOND TO HTTP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55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B29B-B354-6CD4-223E-32C5A979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95" y="3002818"/>
            <a:ext cx="10771632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REACT JS: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JAVASCRIPT LIBRARY FOR BUILDING USER INTERFACESFOR WEB AND MOBILE APPLICATIONS.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*REACT IS USED TO BUILD SINGLE-PAGE APPLICATIONS.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*REACT ALLOWS US TO CREATE REUSABLE UI COMPONENETS.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*REACT-ROUTER TO HANDLE THE FRONT-END ROUTING.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WHY REACT?</a:t>
            </a: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/>
              <a:t>*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REACTJS SUPPORTS COMPONENETS.THESE COMPONENTS ALSO PROMOTES CODE REUSABILITY AND MAKE OVERALL WEB APPLOICATION EASIER TO UNDERSTAND AND DEBUG.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*REACT CREATES A VIRTUAL DOM MEMORY, WHERE IT DOES ALL NECESSARY MANIPULATING , BEFORE MAKING THE CHANGES IN BROWSER DOM.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0190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04-994E-3BFD-34F5-7FFEC08A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64" y="2103437"/>
            <a:ext cx="10771632" cy="1325563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API •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stands for Application Programming Interface.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 is a set of rules that allows different applications to communicate with each other and exchange information or functionality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APIs are working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APIs work by sharing data between applications, systems, and devices.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One application sends a request and is known as the API client, while the other application sends a response.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APIs follow the HTTP protocol to communicate, which has a specific request and response structure. 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EA3C-585E-8F56-B5BF-0EF9D058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FETCHING OF API</a:t>
            </a:r>
            <a:endParaRPr lang="en-IN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EB8125-D195-50EF-75E1-5505FDD59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14" y="1825625"/>
            <a:ext cx="8780585" cy="4351338"/>
          </a:xfrm>
        </p:spPr>
      </p:pic>
    </p:spTree>
    <p:extLst>
      <p:ext uri="{BB962C8B-B14F-4D97-AF65-F5344CB8AC3E}">
        <p14:creationId xmlns:p14="http://schemas.microsoft.com/office/powerpoint/2010/main" val="106032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508F1-25A3-7367-7D0B-318E3352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Home page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66E73-2862-C523-6BD6-BAE79200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93225"/>
            <a:ext cx="10537704" cy="52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6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Register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06839" y="1813902"/>
            <a:ext cx="7059204" cy="4351338"/>
          </a:xfrm>
        </p:spPr>
      </p:pic>
    </p:spTree>
    <p:extLst>
      <p:ext uri="{BB962C8B-B14F-4D97-AF65-F5344CB8AC3E}">
        <p14:creationId xmlns:p14="http://schemas.microsoft.com/office/powerpoint/2010/main" val="266058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AEED92-C45D-7013-B568-518D3DD38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7"/>
          <a:stretch/>
        </p:blipFill>
        <p:spPr>
          <a:xfrm>
            <a:off x="1924931" y="747042"/>
            <a:ext cx="7629377" cy="53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6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Forget Password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555438" y="1825625"/>
            <a:ext cx="88128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3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9D5AC-4EDC-3935-B2F1-D6800B67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 OF INTERNSHIP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E4DCFB-8CD0-8FB0-17E2-0B2A0F0C5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1135282" cy="4868252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Internships provide an opportunity for us  to apply theoretical knowledge to real-world situations. They aim to enhance and develop practical skills that are relevant to the industry.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Internships offer a chance to gain valuable experience in a professional setting.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Internships allow individuals to connect with professionals in their field. Building a network can open up future job opportunities, provide mentorship, and offer Insights into the industry.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Internships often involve working within a team. Learning to collaborate with colleagues, understanding team </a:t>
            </a:r>
          </a:p>
        </p:txBody>
      </p:sp>
    </p:spTree>
    <p:extLst>
      <p:ext uri="{BB962C8B-B14F-4D97-AF65-F5344CB8AC3E}">
        <p14:creationId xmlns:p14="http://schemas.microsoft.com/office/powerpoint/2010/main" val="248629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508F1-25A3-7367-7D0B-318E3352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Home page after successful Login</a:t>
            </a:r>
            <a:endParaRPr lang="en-IN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86945" y="1825625"/>
            <a:ext cx="7149823" cy="4351338"/>
          </a:xfrm>
        </p:spPr>
      </p:pic>
    </p:spTree>
    <p:extLst>
      <p:ext uri="{BB962C8B-B14F-4D97-AF65-F5344CB8AC3E}">
        <p14:creationId xmlns:p14="http://schemas.microsoft.com/office/powerpoint/2010/main" val="174703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E8FD-6937-32BA-4806-CC15A9EF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Menu for view of different restaurants</a:t>
            </a: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0C34F-4D0A-1572-7A6A-AD9C188C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" y="1356922"/>
            <a:ext cx="10210800" cy="49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48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DEE44-D6D2-DB72-D535-41A63E37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66473"/>
            <a:ext cx="10316307" cy="50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food to cart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377743" y="1825625"/>
            <a:ext cx="7168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32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E7A434-D33F-03F5-B285-C736ADE5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View User Profile and Update profile</a:t>
            </a:r>
            <a:br>
              <a:rPr lang="en-IN" sz="2400" dirty="0"/>
            </a:br>
            <a:br>
              <a:rPr lang="en-IN" sz="2400" dirty="0"/>
            </a:b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00561" y="1690688"/>
            <a:ext cx="711329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407"/>
          <a:stretch/>
        </p:blipFill>
        <p:spPr>
          <a:xfrm>
            <a:off x="6823199" y="1690688"/>
            <a:ext cx="49682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9CF6-187F-67D2-2036-3FC21084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Added Items in Cart</a:t>
            </a:r>
            <a:endParaRPr lang="en-IN" sz="280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32254" y="1825625"/>
            <a:ext cx="7059204" cy="4351338"/>
          </a:xfrm>
        </p:spPr>
      </p:pic>
    </p:spTree>
    <p:extLst>
      <p:ext uri="{BB962C8B-B14F-4D97-AF65-F5344CB8AC3E}">
        <p14:creationId xmlns:p14="http://schemas.microsoft.com/office/powerpoint/2010/main" val="1282495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D28417-881D-19AB-8030-EEDDB1BB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92" y="1538707"/>
            <a:ext cx="10117015" cy="49541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8B7312-2645-F4E2-2EEE-78CCE23A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Adding delivery address and details  Before ordering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4060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426C-63F6-BC62-C611-E61A4614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Delivery Info and Card Detail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96158-01CC-78C8-A640-75160E23B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55E9A-27CE-7FD1-FE4E-D668555E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9" y="1308316"/>
            <a:ext cx="10703169" cy="53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6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3C46-5775-BE0A-327C-A063C7BB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card details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730BAC-A811-6091-F8C0-56290B93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CC200-A840-A07B-7AFE-99087228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03509"/>
            <a:ext cx="10668000" cy="51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1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Placed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58893" y="1825625"/>
            <a:ext cx="7005927" cy="4351338"/>
          </a:xfrm>
        </p:spPr>
      </p:pic>
    </p:spTree>
    <p:extLst>
      <p:ext uri="{BB962C8B-B14F-4D97-AF65-F5344CB8AC3E}">
        <p14:creationId xmlns:p14="http://schemas.microsoft.com/office/powerpoint/2010/main" val="189054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</a:t>
            </a:r>
            <a:r>
              <a:rPr lang="en-US" dirty="0" err="1"/>
              <a:t>Intrenship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this internship we worked on the ‘Food Delivery System’ project.</a:t>
            </a:r>
          </a:p>
          <a:p>
            <a:r>
              <a:rPr lang="en-US" sz="2400" dirty="0"/>
              <a:t>It is based on the MERN Stack , which we use four different technologies that work together to develop dynamic web app.</a:t>
            </a:r>
          </a:p>
          <a:p>
            <a:r>
              <a:rPr lang="en-US" sz="2400" dirty="0"/>
              <a:t>We use React.js for the front-end-display,</a:t>
            </a:r>
          </a:p>
          <a:p>
            <a:r>
              <a:rPr lang="en-US" sz="2400" dirty="0"/>
              <a:t>Node.js and Express.js for the application tier</a:t>
            </a:r>
          </a:p>
          <a:p>
            <a:r>
              <a:rPr lang="en-US" sz="2400" dirty="0"/>
              <a:t>And MongoDB for the Database.</a:t>
            </a:r>
          </a:p>
          <a:p>
            <a:r>
              <a:rPr lang="en-US" sz="2400" dirty="0"/>
              <a:t>We use above  technologies to develop this web  based application.</a:t>
            </a:r>
          </a:p>
        </p:txBody>
      </p:sp>
    </p:spTree>
    <p:extLst>
      <p:ext uri="{BB962C8B-B14F-4D97-AF65-F5344CB8AC3E}">
        <p14:creationId xmlns:p14="http://schemas.microsoft.com/office/powerpoint/2010/main" val="168602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B69F-79EA-4DF7-A5AE-534E7C1C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8EED3-761F-8C56-D0D9-52F8050F7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4050"/>
            <a:ext cx="10515600" cy="51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B3B5-3C90-0591-EE5E-6754B993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18" y="1924294"/>
            <a:ext cx="10771632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Thank you🙂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52245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7582-F65F-D39E-1796-5E1286B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ONLINE FOOD DELIVERY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A01D-5846-F72B-4B4A-66F35AAA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PREREQUITES FOR MERN STACK: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HTML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CSS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JAVASCRIPT(NODE.JS,REACT.JS)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MONGODB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EXPRESJS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KNOWLEDGE OF DATABASE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API AND WORKING</a:t>
            </a:r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9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1565-141F-A210-89A8-CB90CE4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2193925"/>
            <a:ext cx="10771632" cy="1325563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FUNCTIONAL MODULES:</a:t>
            </a:r>
            <a:br>
              <a:rPr lang="en-US" sz="2800" b="1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b="1" dirty="0"/>
              <a:t>1)</a:t>
            </a:r>
            <a:r>
              <a:rPr lang="en-US" sz="2400" b="1" dirty="0"/>
              <a:t>REGISTER AND LOGIN MODULE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2)FOOD CATEGORY </a:t>
            </a:r>
            <a:r>
              <a:rPr lang="en-US" sz="2400" dirty="0"/>
              <a:t>: ADD CATEGORY, DELETE CATEGORY, VIEW CATEGORY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3)FOOD MODULE     </a:t>
            </a:r>
            <a:r>
              <a:rPr lang="en-US" sz="2400" dirty="0"/>
              <a:t>: ADD FOOD, UPDATE FOOD, DELETE FOOD, VIEW 					FOOD,SEARCH FOOD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4)CART MODULE       </a:t>
            </a:r>
            <a:r>
              <a:rPr lang="en-US" sz="2400" dirty="0"/>
              <a:t>:  ADD TO CART, DELETE TO CART , VIEW CART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5)ORDER MODULE    </a:t>
            </a:r>
            <a:r>
              <a:rPr lang="en-US" sz="2400" dirty="0"/>
              <a:t>: ADD ORDER, VIEW ORDERS,CONFIRM ORDER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6)DELIVERY MODULE </a:t>
            </a:r>
            <a:r>
              <a:rPr lang="en-US" sz="2400" dirty="0"/>
              <a:t>: ADD DELIVERY DETAIL,VIEW DELIVERY DETAIL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7221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7" y="240650"/>
            <a:ext cx="1568793" cy="1182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1796415"/>
            <a:ext cx="3055620" cy="205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47" y="4006215"/>
            <a:ext cx="1419225" cy="2228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83" y="5020627"/>
            <a:ext cx="2387918" cy="136588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1753210">
            <a:off x="1111538" y="2158457"/>
            <a:ext cx="2863461" cy="40426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41060">
            <a:off x="7293404" y="4500655"/>
            <a:ext cx="2354582" cy="25171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Arrow 26"/>
          <p:cNvSpPr/>
          <p:nvPr/>
        </p:nvSpPr>
        <p:spPr>
          <a:xfrm>
            <a:off x="6659880" y="5604509"/>
            <a:ext cx="2382203" cy="19812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Arrow 30"/>
          <p:cNvSpPr/>
          <p:nvPr/>
        </p:nvSpPr>
        <p:spPr>
          <a:xfrm>
            <a:off x="2198076" y="814682"/>
            <a:ext cx="3417277" cy="40451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8A8DA-01B7-D94D-954D-2570CBE8E402}"/>
              </a:ext>
            </a:extLst>
          </p:cNvPr>
          <p:cNvSpPr txBox="1"/>
          <p:nvPr/>
        </p:nvSpPr>
        <p:spPr>
          <a:xfrm>
            <a:off x="6659880" y="5157476"/>
            <a:ext cx="255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Order the 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14E0C-1B69-EEEC-E5D5-FC4212936749}"/>
              </a:ext>
            </a:extLst>
          </p:cNvPr>
          <p:cNvSpPr txBox="1"/>
          <p:nvPr/>
        </p:nvSpPr>
        <p:spPr>
          <a:xfrm rot="1606878">
            <a:off x="7514670" y="4083828"/>
            <a:ext cx="229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Add to Cart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E9B59-8260-0381-AB4F-4926842F0AFA}"/>
              </a:ext>
            </a:extLst>
          </p:cNvPr>
          <p:cNvSpPr txBox="1"/>
          <p:nvPr/>
        </p:nvSpPr>
        <p:spPr>
          <a:xfrm>
            <a:off x="2495557" y="490394"/>
            <a:ext cx="3119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User Login or Register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C94D7-468D-0EF9-4229-32E6319527B2}"/>
              </a:ext>
            </a:extLst>
          </p:cNvPr>
          <p:cNvSpPr txBox="1"/>
          <p:nvPr/>
        </p:nvSpPr>
        <p:spPr>
          <a:xfrm rot="1740781">
            <a:off x="551329" y="2387985"/>
            <a:ext cx="329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and Search for desired food</a:t>
            </a:r>
          </a:p>
        </p:txBody>
      </p:sp>
    </p:spTree>
    <p:extLst>
      <p:ext uri="{BB962C8B-B14F-4D97-AF65-F5344CB8AC3E}">
        <p14:creationId xmlns:p14="http://schemas.microsoft.com/office/powerpoint/2010/main" val="193549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D1031-BC34-4D71-03A6-47A1EB115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5E96C-1C39-2AFA-7A59-785F7E04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MERN STANDS FOR MONGODB,EXPRESS,REACT,NODE,AFTER</a:t>
            </a:r>
          </a:p>
          <a:p>
            <a:pPr marL="0" indent="0">
              <a:buNone/>
            </a:pPr>
            <a:r>
              <a:rPr lang="en-US" sz="3600" dirty="0">
                <a:latin typeface="Arial Rounded MT Bold" panose="020F0704030504030204" pitchFamily="34" charset="0"/>
              </a:rPr>
              <a:t> THE FOUR KEY TECHNOLOGIES THAT MAKE UP THE STACK THAT IS USED FOR EASIER AND FASTER DEVELOPMENT</a:t>
            </a:r>
          </a:p>
          <a:p>
            <a:r>
              <a:rPr lang="en-US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HOW DOES MERN STACK WORK?</a:t>
            </a: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THE MERN ARCHITECTURE ALLOWS YOU TO EASILY CONSTRUCT A 3-TIER ARCHITECTURE ENTIRELY USING JAVASCRIPT AND JSON</a:t>
            </a:r>
          </a:p>
          <a:p>
            <a:pPr algn="l"/>
            <a:r>
              <a:rPr lang="en-US" sz="3600" b="1" i="0" dirty="0">
                <a:effectLst/>
                <a:latin typeface="Söhne"/>
              </a:rPr>
              <a:t>PUTTING IT ALL TOGETHER IN THE CONTEXT OF A FOOD DELIVERY APP:</a:t>
            </a:r>
          </a:p>
          <a:p>
            <a:pPr algn="l">
              <a:buFont typeface="+mj-lt"/>
              <a:buAutoNum type="arabicPeriod"/>
            </a:pPr>
            <a:r>
              <a:rPr lang="en-US" sz="3600" b="1" i="0" dirty="0">
                <a:effectLst/>
                <a:latin typeface="Söhne"/>
              </a:rPr>
              <a:t>A USER LOGS INTO THE APP (UI BUILT WITH REACT).</a:t>
            </a:r>
          </a:p>
          <a:p>
            <a:pPr algn="l">
              <a:buFont typeface="+mj-lt"/>
              <a:buAutoNum type="arabicPeriod"/>
            </a:pPr>
            <a:r>
              <a:rPr lang="en-US" sz="3600" b="1" i="0" dirty="0">
                <a:effectLst/>
                <a:latin typeface="Söhne"/>
              </a:rPr>
              <a:t>THE USER SEARCHES FOR A RESTAURANT. THE REQUEST GOES TO THE SERVER (EXPRESS.JS RUNNING ON NODE.JS).</a:t>
            </a:r>
          </a:p>
          <a:p>
            <a:pPr algn="l">
              <a:buFont typeface="+mj-lt"/>
              <a:buAutoNum type="arabicPeriod"/>
            </a:pPr>
            <a:r>
              <a:rPr lang="en-US" sz="3600" b="1" i="0" dirty="0">
                <a:effectLst/>
                <a:latin typeface="Söhne"/>
              </a:rPr>
              <a:t>THE SERVER FETCHES RELEVANT RESTAURANT DATA FROM MONGODB.</a:t>
            </a:r>
          </a:p>
          <a:p>
            <a:endParaRPr lang="en-US" sz="2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835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latin typeface="Söhne"/>
              </a:rPr>
              <a:t>THIS DATA IS SENT BACK TO THE FRONT-END AND DISPLAYED TO THE USER (AGAIN USING REACT).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Söhne"/>
              </a:rPr>
              <a:t>THE USER SELECTS A RESTAURANT, VIEWS THE MENU, AND PLACES AN ORDER.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Söhne"/>
              </a:rPr>
              <a:t>THE ORDER DETAILS ARE SENT TO THE SERVER (USING EXPRESS.JS), WHICH THEN SAVES THIS DATA IN MONGODB.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2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DDB7-9159-5BDF-D106-6062E5B9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15EA-7722-486F-5AAB-C871842C5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NOSQL DATABASE USED FOR HIGH-VOLUME DATA STORAGE.</a:t>
            </a:r>
          </a:p>
          <a:p>
            <a:r>
              <a:rPr lang="en-US" sz="2200" dirty="0"/>
              <a:t>OPEN-SOURCE DOCUMENT-ORIENTED DATABASE.</a:t>
            </a:r>
          </a:p>
          <a:p>
            <a:r>
              <a:rPr lang="en-US" sz="2200" dirty="0"/>
              <a:t>IT STORES DATA IN JSON FORMAT.</a:t>
            </a:r>
          </a:p>
          <a:p>
            <a:r>
              <a:rPr lang="en-US" sz="2200" dirty="0"/>
              <a:t>CAN BE EASILY USED WITH NODE.</a:t>
            </a:r>
          </a:p>
          <a:p>
            <a:r>
              <a:rPr lang="en-US" sz="2200" dirty="0"/>
              <a:t>DOCUMENTS CONTAINING KEY-VALUE PAIRS ARE THE BASIC UNITS OF MONGO DB.</a:t>
            </a:r>
          </a:p>
          <a:p>
            <a:pPr marL="0" indent="0">
              <a:buNone/>
            </a:pPr>
            <a:r>
              <a:rPr lang="en-IN" sz="2200" dirty="0">
                <a:solidFill>
                  <a:srgbClr val="FF0000"/>
                </a:solidFill>
              </a:rPr>
              <a:t>WHY MONGODB?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effectLst/>
                <a:latin typeface="Söhne"/>
              </a:rPr>
              <a:t>SCALABILITY</a:t>
            </a:r>
            <a:r>
              <a:rPr lang="en-US" sz="2200" b="0" i="0" dirty="0">
                <a:effectLst/>
                <a:latin typeface="Söhne"/>
              </a:rPr>
              <a:t>: MONGODB'S SCALE-OUT ARCHITECTURE SUPPORTS APPLICATIONS THAT NEED TO GROW, ADAPTING TO INCREASED DATA VOLUME OR USER LOAD.</a:t>
            </a:r>
          </a:p>
        </p:txBody>
      </p:sp>
    </p:spTree>
    <p:extLst>
      <p:ext uri="{BB962C8B-B14F-4D97-AF65-F5344CB8AC3E}">
        <p14:creationId xmlns:p14="http://schemas.microsoft.com/office/powerpoint/2010/main" val="203368439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248</TotalTime>
  <Words>1034</Words>
  <Application>Microsoft Office PowerPoint</Application>
  <PresentationFormat>Widescreen</PresentationFormat>
  <Paragraphs>76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Rounded MT Bold</vt:lpstr>
      <vt:lpstr>Söhne</vt:lpstr>
      <vt:lpstr>Univers</vt:lpstr>
      <vt:lpstr>GradientUnivers</vt:lpstr>
      <vt:lpstr>INTRENSHIP PRESENTATION </vt:lpstr>
      <vt:lpstr>GOALS OF INTERNSHIP</vt:lpstr>
      <vt:lpstr>About This Intrenship</vt:lpstr>
      <vt:lpstr>ONLINE FOOD DELIVERY SYSTEM</vt:lpstr>
      <vt:lpstr>FUNCTIONAL MODULES:   1)REGISTER AND LOGIN MODULE  2)FOOD CATEGORY : ADD CATEGORY, DELETE CATEGORY, VIEW CATEGORY  3)FOOD MODULE     : ADD FOOD, UPDATE FOOD, DELETE FOOD, VIEW      FOOD,SEARCH FOOD  4)CART MODULE       :  ADD TO CART, DELETE TO CART , VIEW CART  5)ORDER MODULE    : ADD ORDER, VIEW ORDERS,CONFIRM ORDER  6)DELIVERY MODULE : ADD DELIVERY DETAIL,VIEW DELIVERY DETAIL</vt:lpstr>
      <vt:lpstr>PowerPoint Presentation</vt:lpstr>
      <vt:lpstr>INTRODUCTION</vt:lpstr>
      <vt:lpstr>PowerPoint Presentation</vt:lpstr>
      <vt:lpstr>MONGODB</vt:lpstr>
      <vt:lpstr>PowerPoint Presentation</vt:lpstr>
      <vt:lpstr>NODE.JS:  *NODE.JS ALLOWS YOU TO RUN JAVASCRIPT ON THE SERVER. *IT IS FREE AND OPEN SOURCE,WRITTEN IN C++. *NODE.JS RUNS SINGLE THREADED, NON-BLOCKING,ASYNCHRONOUS PROGRAMMING,WHICH IS VERY MEMORY EFFICIENT.  WHERE TO USE NODE JS?  *BACK-END SERVICES SUCH AS APIS. *HIGHLY SCALABLE,DATA-INTENSIVE AND REAL TIME APPS. *NODE.JS IS NOT USED IN CPU-INTENSIVE APPS WHICH REQUIRES CALCULATIONS DONE BY CPU.    </vt:lpstr>
      <vt:lpstr>EXPRESS JS: </vt:lpstr>
      <vt:lpstr>REACT JS:  *A JAVASCRIPT LIBRARY FOR BUILDING USER INTERFACESFOR WEB AND MOBILE APPLICATIONS. *REACT IS USED TO BUILD SINGLE-PAGE APPLICATIONS. *REACT ALLOWS US TO CREATE REUSABLE UI COMPONENETS. *REACT-ROUTER TO HANDLE THE FRONT-END ROUTING.  WHY REACT?  *REACTJS SUPPORTS COMPONENETS.THESE COMPONENTS ALSO PROMOTES CODE REUSABILITY AND MAKE OVERALL WEB APPLOICATION EASIER TO UNDERSTAND AND DEBUG. *REACT CREATES A VIRTUAL DOM MEMORY, WHERE IT DOES ALL NECESSARY MANIPULATING , BEFORE MAKING THE CHANGES IN BROWSER DOM.  </vt:lpstr>
      <vt:lpstr>API •   API stands for Application Programming Interface.  It is a set of rules that allows different applications to communicate with each other and exchange information or functionality How APIs are working  • APIs work by sharing data between applications, systems, and devices.  • One application sends a request and is known as the API client, while the other application sends a response. • APIs follow the HTTP protocol to communicate, which has a specific request and response structure. </vt:lpstr>
      <vt:lpstr>FETCHING OF API</vt:lpstr>
      <vt:lpstr>Home page</vt:lpstr>
      <vt:lpstr>Login and Register Page</vt:lpstr>
      <vt:lpstr>PowerPoint Presentation</vt:lpstr>
      <vt:lpstr>Forget Password </vt:lpstr>
      <vt:lpstr>Home page after successful Login</vt:lpstr>
      <vt:lpstr>Menu for view of different restaurants</vt:lpstr>
      <vt:lpstr>PowerPoint Presentation</vt:lpstr>
      <vt:lpstr>Adding food to cart</vt:lpstr>
      <vt:lpstr>View User Profile and Update profile  </vt:lpstr>
      <vt:lpstr>Added Items in Cart</vt:lpstr>
      <vt:lpstr>Adding delivery address and details  Before ordering</vt:lpstr>
      <vt:lpstr>Delivery Info and Card Detail</vt:lpstr>
      <vt:lpstr>Adding card details</vt:lpstr>
      <vt:lpstr>Order Placed</vt:lpstr>
      <vt:lpstr>MY Orders</vt:lpstr>
      <vt:lpstr>  Thank you🙂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Kushi H R</dc:creator>
  <cp:lastModifiedBy>Harish V</cp:lastModifiedBy>
  <cp:revision>21</cp:revision>
  <dcterms:created xsi:type="dcterms:W3CDTF">2023-09-29T19:30:42Z</dcterms:created>
  <dcterms:modified xsi:type="dcterms:W3CDTF">2023-10-07T09:41:21Z</dcterms:modified>
</cp:coreProperties>
</file>